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notesMasterIdLst>
    <p:notesMasterId r:id="rId13"/>
  </p:notesMasterIdLst>
  <p:sldIdLst>
    <p:sldId id="290" r:id="rId2"/>
    <p:sldId id="277" r:id="rId3"/>
    <p:sldId id="287" r:id="rId4"/>
    <p:sldId id="288" r:id="rId5"/>
    <p:sldId id="289" r:id="rId6"/>
    <p:sldId id="295" r:id="rId7"/>
    <p:sldId id="294" r:id="rId8"/>
    <p:sldId id="293" r:id="rId9"/>
    <p:sldId id="292" r:id="rId10"/>
    <p:sldId id="291" r:id="rId11"/>
    <p:sldId id="296" r:id="rId12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A89D-B6C6-4703-BA70-AD82D2B7C7FE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F893-E256-4920-BF7E-EF2C2680F6D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2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11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4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4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5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6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5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7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2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8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77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9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1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10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0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336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6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8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92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7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/>
              <a:t>3/9/2018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6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/>
              <a:t>3/9/2018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66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/>
              <a:t>3/9/2018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5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/>
              <a:t>3/9/2018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810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/>
              <a:t>3/9/2018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0407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/>
              <a:t>3/9/2018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51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4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00" y="5787809"/>
            <a:ext cx="66589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KAWALAN KESELAMATAN DAN KESIHATAN PEKERJAAN </a:t>
            </a:r>
          </a:p>
          <a:p>
            <a:pPr algn="ctr"/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BERKAITAN KULIT</a:t>
            </a:r>
          </a:p>
          <a:p>
            <a:pPr algn="ctr"/>
            <a:r>
              <a:rPr lang="en-US" sz="2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Cambria" panose="02040503050406030204" pitchFamily="18" charset="0"/>
              </a:rPr>
              <a:t>DA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RI JABATAN RM</a:t>
            </a:r>
            <a:endParaRPr lang="en-U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6014" y="5649309"/>
            <a:ext cx="23989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Date: 3/9/2018</a:t>
            </a:r>
          </a:p>
          <a:p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Time: 8.30 AM</a:t>
            </a:r>
          </a:p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Venue: HQ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2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10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LANGKAH PENCEGAHAN DERMATITIS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no to irritant products sign png">
            <a:extLst>
              <a:ext uri="{FF2B5EF4-FFF2-40B4-BE49-F238E27FC236}">
                <a16:creationId xmlns:a16="http://schemas.microsoft.com/office/drawing/2014/main" id="{D30E4B09-3EA0-41FA-A001-4F124CCE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46" y="1462671"/>
            <a:ext cx="2897582" cy="21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EEB103-750B-40BF-8251-4141D9455E0B}"/>
              </a:ext>
            </a:extLst>
          </p:cNvPr>
          <p:cNvSpPr txBox="1"/>
          <p:nvPr/>
        </p:nvSpPr>
        <p:spPr>
          <a:xfrm>
            <a:off x="273992" y="3829454"/>
            <a:ext cx="45100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menukar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merengsakan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kulit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semak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bahan-bahan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solekan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sabun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memastikan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mengandungi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sebarang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perengsa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alergen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beberapa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kes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mungkin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perlu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menghubungi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pengilang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semak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talian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mendapatkan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maklumat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endParaRPr lang="en-MY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AutoShape 2" descr="Image result for emollient">
            <a:extLst>
              <a:ext uri="{FF2B5EF4-FFF2-40B4-BE49-F238E27FC236}">
                <a16:creationId xmlns:a16="http://schemas.microsoft.com/office/drawing/2014/main" id="{69AB596D-7A78-427C-8CCD-E6CFF30B3C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2054" name="Picture 6" descr="Image result for aqueous emollient">
            <a:extLst>
              <a:ext uri="{FF2B5EF4-FFF2-40B4-BE49-F238E27FC236}">
                <a16:creationId xmlns:a16="http://schemas.microsoft.com/office/drawing/2014/main" id="{6D726399-46DB-4629-8A1F-B65C3313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81" y="1424310"/>
            <a:ext cx="2897581" cy="21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4190F7-D945-450B-B5F4-5236B9ACB703}"/>
              </a:ext>
            </a:extLst>
          </p:cNvPr>
          <p:cNvSpPr txBox="1"/>
          <p:nvPr/>
        </p:nvSpPr>
        <p:spPr>
          <a:xfrm>
            <a:off x="6037651" y="3829454"/>
            <a:ext cx="50151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emolien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kerap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mengekalkan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kulit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terhidrasi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membantu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melindunginya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alergen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kerengsaan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juga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boleh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pengganti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sabun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emolien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daripada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bar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biasa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sabun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cair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yang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boleh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mengeringkan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kulit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endParaRPr lang="en-MY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11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sekian terima kasih gif">
            <a:extLst>
              <a:ext uri="{FF2B5EF4-FFF2-40B4-BE49-F238E27FC236}">
                <a16:creationId xmlns:a16="http://schemas.microsoft.com/office/drawing/2014/main" id="{1740B256-703C-446F-9B72-B3EDB22FC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80" y="2407021"/>
            <a:ext cx="8321479" cy="22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4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 PERENGSA DAN ALERGIK 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AB31C7-A3BB-4F23-98AA-627FFF1EE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96964"/>
              </p:ext>
            </p:extLst>
          </p:nvPr>
        </p:nvGraphicFramePr>
        <p:xfrm>
          <a:off x="696343" y="1545798"/>
          <a:ext cx="10799312" cy="38259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99656">
                  <a:extLst>
                    <a:ext uri="{9D8B030D-6E8A-4147-A177-3AD203B41FA5}">
                      <a16:colId xmlns:a16="http://schemas.microsoft.com/office/drawing/2014/main" val="2833705874"/>
                    </a:ext>
                  </a:extLst>
                </a:gridCol>
                <a:gridCol w="5399656">
                  <a:extLst>
                    <a:ext uri="{9D8B030D-6E8A-4147-A177-3AD203B41FA5}">
                      <a16:colId xmlns:a16="http://schemas.microsoft.com/office/drawing/2014/main" val="1422559503"/>
                    </a:ext>
                  </a:extLst>
                </a:gridCol>
              </a:tblGrid>
              <a:tr h="478248">
                <a:tc>
                  <a:txBody>
                    <a:bodyPr/>
                    <a:lstStyle/>
                    <a:p>
                      <a:pPr algn="ctr"/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PERENGSA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ALERGIK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380360"/>
                  </a:ext>
                </a:extLst>
              </a:tr>
              <a:tr h="478248"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SABUN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CHROMATE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693178"/>
                  </a:ext>
                </a:extLst>
              </a:tr>
              <a:tr h="478248"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EPOXY RESINS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82904"/>
                  </a:ext>
                </a:extLst>
              </a:tr>
              <a:tr h="478248"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ASID/ALKALI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BIOCIDES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502062"/>
                  </a:ext>
                </a:extLst>
              </a:tr>
              <a:tr h="478248"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PELARUT ORGANIK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MINYAK WANGI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816780"/>
                  </a:ext>
                </a:extLst>
              </a:tr>
              <a:tr h="478248"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CECAIR LOGAM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FORMALDEHYDE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769732"/>
                  </a:ext>
                </a:extLst>
              </a:tr>
              <a:tr h="478248">
                <a:tc>
                  <a:txBody>
                    <a:bodyPr/>
                    <a:lstStyle/>
                    <a:p>
                      <a:endParaRPr lang="en-MY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GETAH KIMIA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1998367"/>
                  </a:ext>
                </a:extLst>
              </a:tr>
              <a:tr h="478248">
                <a:tc>
                  <a:txBody>
                    <a:bodyPr/>
                    <a:lstStyle/>
                    <a:p>
                      <a:endParaRPr lang="en-MY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FORMALDEHYDE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128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6212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2" y="-31677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CONTOH PUNCA BERLAKUNYA JERAWAT BERDASARKAN</a:t>
            </a: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C32478-147D-4548-B304-040752E56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295182"/>
              </p:ext>
            </p:extLst>
          </p:nvPr>
        </p:nvGraphicFramePr>
        <p:xfrm>
          <a:off x="693992" y="1574799"/>
          <a:ext cx="10799312" cy="33947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99656">
                  <a:extLst>
                    <a:ext uri="{9D8B030D-6E8A-4147-A177-3AD203B41FA5}">
                      <a16:colId xmlns:a16="http://schemas.microsoft.com/office/drawing/2014/main" val="1526434190"/>
                    </a:ext>
                  </a:extLst>
                </a:gridCol>
                <a:gridCol w="5399656">
                  <a:extLst>
                    <a:ext uri="{9D8B030D-6E8A-4147-A177-3AD203B41FA5}">
                      <a16:colId xmlns:a16="http://schemas.microsoft.com/office/drawing/2014/main" val="405533576"/>
                    </a:ext>
                  </a:extLst>
                </a:gridCol>
              </a:tblGrid>
              <a:tr h="678953">
                <a:tc>
                  <a:txBody>
                    <a:bodyPr/>
                    <a:lstStyle/>
                    <a:p>
                      <a:pPr algn="ctr"/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PEKERJAAN</a:t>
                      </a:r>
                      <a:endParaRPr lang="en-MY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28739"/>
                  </a:ext>
                </a:extLst>
              </a:tr>
              <a:tr h="678953"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JERAWAT BERPUNCA DARI KOSMETIK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PELAKON, MODEL DAN PAKAR KOSMETIK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210394"/>
                  </a:ext>
                </a:extLst>
              </a:tr>
              <a:tr h="678953"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JERAWAT BERPUNCA DARI MEKANIKAL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MEKANIK, ATLET DAN PENGENDALI TELEFON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63281"/>
                  </a:ext>
                </a:extLst>
              </a:tr>
              <a:tr h="678953"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JERAWAT BERPUNCA DARI RADIASI (CAHAYA MATAHARI)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MODEL DAN PENYELAMAT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955070"/>
                  </a:ext>
                </a:extLst>
              </a:tr>
              <a:tr h="678953"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JERAWAT BERPUNCA DARI MINYAK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MEKANIK, PEKERJA PELEPAS PETROLEUM DAN PEKERJA DALAM INDUSTRI GETAH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80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884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4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JENIS-JENIS KHUSUS PERENGSA - FOTOTOKSIK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OTOTOXIC REACTIONS">
            <a:extLst>
              <a:ext uri="{FF2B5EF4-FFF2-40B4-BE49-F238E27FC236}">
                <a16:creationId xmlns:a16="http://schemas.microsoft.com/office/drawing/2014/main" id="{6DA084A7-3956-40ED-8ECA-B9F3AC7D7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6" y="1506728"/>
            <a:ext cx="5334396" cy="40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5C8ED5-56C7-4FCE-9A60-1FFA0B45837B}"/>
              </a:ext>
            </a:extLst>
          </p:cNvPr>
          <p:cNvSpPr txBox="1"/>
          <p:nvPr/>
        </p:nvSpPr>
        <p:spPr>
          <a:xfrm>
            <a:off x="5906789" y="2060794"/>
            <a:ext cx="46117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b="1" dirty="0" err="1"/>
              <a:t>Reaksi</a:t>
            </a:r>
            <a:r>
              <a:rPr lang="en-MY" b="1" dirty="0"/>
              <a:t> </a:t>
            </a:r>
            <a:r>
              <a:rPr lang="en-MY" b="1" dirty="0" err="1"/>
              <a:t>fototoksik</a:t>
            </a:r>
            <a:r>
              <a:rPr lang="en-MY" b="1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hasil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pembebasan</a:t>
            </a:r>
            <a:r>
              <a:rPr lang="en-MY" dirty="0"/>
              <a:t> </a:t>
            </a:r>
            <a:r>
              <a:rPr lang="en-MY" dirty="0" err="1"/>
              <a:t>tenaga</a:t>
            </a:r>
            <a:r>
              <a:rPr lang="en-MY" dirty="0"/>
              <a:t> oleh </a:t>
            </a:r>
            <a:r>
              <a:rPr lang="en-MY" dirty="0" err="1"/>
              <a:t>agen</a:t>
            </a:r>
            <a:r>
              <a:rPr lang="en-MY" dirty="0"/>
              <a:t> photosensitizing, </a:t>
            </a:r>
            <a:r>
              <a:rPr lang="en-MY" dirty="0" err="1"/>
              <a:t>menyebabkan</a:t>
            </a:r>
            <a:r>
              <a:rPr lang="en-MY" dirty="0"/>
              <a:t> </a:t>
            </a:r>
            <a:r>
              <a:rPr lang="en-MY" dirty="0" err="1"/>
              <a:t>kerosakan</a:t>
            </a:r>
            <a:r>
              <a:rPr lang="en-MY" dirty="0"/>
              <a:t> </a:t>
            </a:r>
            <a:r>
              <a:rPr lang="en-MY" dirty="0" err="1"/>
              <a:t>jangka</a:t>
            </a:r>
            <a:r>
              <a:rPr lang="en-MY" dirty="0"/>
              <a:t> </a:t>
            </a:r>
            <a:r>
              <a:rPr lang="en-MY" dirty="0" err="1"/>
              <a:t>panjang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kulit</a:t>
            </a:r>
            <a:r>
              <a:rPr lang="en-MY" dirty="0"/>
              <a:t> </a:t>
            </a:r>
            <a:r>
              <a:rPr lang="en-MY" dirty="0" err="1"/>
              <a:t>mengelilingi</a:t>
            </a:r>
            <a:r>
              <a:rPr lang="en-MY" dirty="0"/>
              <a:t> </a:t>
            </a:r>
            <a:r>
              <a:rPr lang="en-MY" dirty="0" err="1"/>
              <a:t>molekul-molekul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/>
              <a:t>Tenaga yang </a:t>
            </a:r>
            <a:r>
              <a:rPr lang="en-MY" dirty="0" err="1"/>
              <a:t>berlebihan</a:t>
            </a:r>
            <a:r>
              <a:rPr lang="en-MY" dirty="0"/>
              <a:t> pada </a:t>
            </a:r>
            <a:r>
              <a:rPr lang="en-MY" dirty="0" err="1"/>
              <a:t>awalnya</a:t>
            </a:r>
            <a:r>
              <a:rPr lang="en-MY" dirty="0"/>
              <a:t> </a:t>
            </a:r>
            <a:r>
              <a:rPr lang="en-MY" dirty="0" err="1"/>
              <a:t>diserap</a:t>
            </a:r>
            <a:r>
              <a:rPr lang="en-MY" dirty="0"/>
              <a:t> oleh </a:t>
            </a:r>
            <a:r>
              <a:rPr lang="en-MY" dirty="0" err="1"/>
              <a:t>molekul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sinar</a:t>
            </a:r>
            <a:r>
              <a:rPr lang="en-MY" dirty="0"/>
              <a:t> ultraviolet </a:t>
            </a:r>
            <a:r>
              <a:rPr lang="en-MY" dirty="0" err="1"/>
              <a:t>matahari</a:t>
            </a:r>
            <a:r>
              <a:rPr lang="en-MY" dirty="0"/>
              <a:t>, </a:t>
            </a:r>
            <a:r>
              <a:rPr lang="en-MY" dirty="0" err="1"/>
              <a:t>menjelaskan</a:t>
            </a:r>
            <a:r>
              <a:rPr lang="en-MY" dirty="0"/>
              <a:t> </a:t>
            </a:r>
            <a:r>
              <a:rPr lang="en-MY" dirty="0" err="1"/>
              <a:t>bagaimana</a:t>
            </a:r>
            <a:r>
              <a:rPr lang="en-MY" dirty="0"/>
              <a:t> </a:t>
            </a:r>
            <a:r>
              <a:rPr lang="en-MY" dirty="0" err="1"/>
              <a:t>sinar</a:t>
            </a:r>
            <a:r>
              <a:rPr lang="en-MY" dirty="0"/>
              <a:t> </a:t>
            </a:r>
            <a:r>
              <a:rPr lang="en-MY" dirty="0" err="1"/>
              <a:t>matahari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langsung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mengakibatkan</a:t>
            </a:r>
            <a:r>
              <a:rPr lang="en-MY" dirty="0"/>
              <a:t> </a:t>
            </a:r>
            <a:r>
              <a:rPr lang="en-MY" dirty="0" err="1"/>
              <a:t>kematian</a:t>
            </a:r>
            <a:r>
              <a:rPr lang="en-MY" dirty="0"/>
              <a:t> </a:t>
            </a:r>
            <a:r>
              <a:rPr lang="en-MY" dirty="0" err="1"/>
              <a:t>sel-sel</a:t>
            </a:r>
            <a:r>
              <a:rPr lang="en-MY" dirty="0"/>
              <a:t> </a:t>
            </a:r>
            <a:r>
              <a:rPr lang="en-MY" dirty="0" err="1"/>
              <a:t>kulit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9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5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5136" y="-106521"/>
            <a:ext cx="11236174" cy="1137941"/>
          </a:xfrm>
        </p:spPr>
        <p:txBody>
          <a:bodyPr>
            <a:noAutofit/>
          </a:bodyPr>
          <a:lstStyle/>
          <a:p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JENIS-JENIS KHUSUS PERENGSA – SIMEN TERBAKAR &amp;</a:t>
            </a: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FIBERGLASS DERMATITIS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EMENT BURNS">
            <a:extLst>
              <a:ext uri="{FF2B5EF4-FFF2-40B4-BE49-F238E27FC236}">
                <a16:creationId xmlns:a16="http://schemas.microsoft.com/office/drawing/2014/main" id="{74A7A24E-8E49-47C7-9DF5-30391FD3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7" y="1278305"/>
            <a:ext cx="3531217" cy="26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FE368E-205B-4D85-A168-5DD390F57B1C}"/>
              </a:ext>
            </a:extLst>
          </p:cNvPr>
          <p:cNvSpPr txBox="1"/>
          <p:nvPr/>
        </p:nvSpPr>
        <p:spPr>
          <a:xfrm>
            <a:off x="427617" y="4077284"/>
            <a:ext cx="264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Simen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Terbakar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CE78E2-822C-4F1D-ACD4-6BF06F84D41A}"/>
              </a:ext>
            </a:extLst>
          </p:cNvPr>
          <p:cNvSpPr txBox="1"/>
          <p:nvPr/>
        </p:nvSpPr>
        <p:spPr>
          <a:xfrm>
            <a:off x="5273387" y="3813626"/>
            <a:ext cx="6490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kaca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mewakili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subkelompok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mineral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buatan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manusia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termasuk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gentian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kaca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gentian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seramik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bulu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kaca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bulu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batu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bulu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sanga.Istilah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bulu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mineral"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merujuk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jisim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terikat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memperlihatkan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sebarang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susunan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manakala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sebenar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filamen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berterusan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tunggal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kadang-kadang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sangat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panjang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filamen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kaca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berterusan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), yang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boleh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diproses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tipikal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tekstil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fabrik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dikumpulkan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bersama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felts,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potong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panjang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pendek</a:t>
            </a:r>
            <a:endParaRPr lang="en-MY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Image result for fiberglass">
            <a:extLst>
              <a:ext uri="{FF2B5EF4-FFF2-40B4-BE49-F238E27FC236}">
                <a16:creationId xmlns:a16="http://schemas.microsoft.com/office/drawing/2014/main" id="{AA98DBBC-7BFA-40C1-A9D2-EF052B21C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66" y="1228213"/>
            <a:ext cx="3279438" cy="24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6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JENIS-JENIS KHUSUS PERENGSA – PERUBAHAN PIGMENT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97BC48-AC32-4A56-B486-8A0F06D957FF}"/>
              </a:ext>
            </a:extLst>
          </p:cNvPr>
          <p:cNvSpPr txBox="1"/>
          <p:nvPr/>
        </p:nvSpPr>
        <p:spPr>
          <a:xfrm>
            <a:off x="6028833" y="2473128"/>
            <a:ext cx="4587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latin typeface="Cambria" panose="02040503050406030204" pitchFamily="18" charset="0"/>
                <a:ea typeface="Cambria" panose="02040503050406030204" pitchFamily="18" charset="0"/>
              </a:rPr>
              <a:t>Hypopigmentation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kehilangan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kulit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disebabkan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oleh melanocyte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kekurangan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melanin,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pengurangan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tirosin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asid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amino, yang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melanosit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melanin.</a:t>
            </a:r>
          </a:p>
        </p:txBody>
      </p:sp>
      <p:pic>
        <p:nvPicPr>
          <p:cNvPr id="3074" name="Picture 2" descr="Vitiligo03.jpg">
            <a:extLst>
              <a:ext uri="{FF2B5EF4-FFF2-40B4-BE49-F238E27FC236}">
                <a16:creationId xmlns:a16="http://schemas.microsoft.com/office/drawing/2014/main" id="{635FA267-DAF9-4164-8A44-250222C7C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22" y="1366451"/>
            <a:ext cx="3603390" cy="44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3813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7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JENIS-JENIS KHUSUS ALERGIK – FOTOALERGIK 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PHOTOTOXIC REACTIONS">
            <a:extLst>
              <a:ext uri="{FF2B5EF4-FFF2-40B4-BE49-F238E27FC236}">
                <a16:creationId xmlns:a16="http://schemas.microsoft.com/office/drawing/2014/main" id="{37FEAE99-C793-41DB-87E3-917EBF8B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6" y="1793013"/>
            <a:ext cx="5334396" cy="40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E277BF-A6C4-4A14-B32C-EE0010D2A45F}"/>
              </a:ext>
            </a:extLst>
          </p:cNvPr>
          <p:cNvSpPr txBox="1"/>
          <p:nvPr/>
        </p:nvSpPr>
        <p:spPr>
          <a:xfrm>
            <a:off x="6037651" y="2551837"/>
            <a:ext cx="5805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b="1" dirty="0" err="1">
                <a:latin typeface="Cambria" panose="02040503050406030204" pitchFamily="18" charset="0"/>
                <a:ea typeface="Cambria" panose="02040503050406030204" pitchFamily="18" charset="0"/>
              </a:rPr>
              <a:t>Reaksi</a:t>
            </a:r>
            <a:r>
              <a:rPr lang="en-MY" b="1" dirty="0">
                <a:latin typeface="Cambria" panose="02040503050406030204" pitchFamily="18" charset="0"/>
                <a:ea typeface="Cambria" panose="02040503050406030204" pitchFamily="18" charset="0"/>
              </a:rPr>
              <a:t> Photoallergic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reaksi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alergi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disebabkan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ubat-ubatan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di mana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pendedahan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ultraviolet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mengubah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dadah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supaya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dilihat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imun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badan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penceroboh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Respon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alergi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menyebabkan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keradangan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kulit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kawasan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terdedah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matahari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6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8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JENIS-JENIS KHUSUS ALERGIK - EPOXY RESIN DERMATITIS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epoxy resin">
            <a:extLst>
              <a:ext uri="{FF2B5EF4-FFF2-40B4-BE49-F238E27FC236}">
                <a16:creationId xmlns:a16="http://schemas.microsoft.com/office/drawing/2014/main" id="{9C7E7D3B-F478-412D-9038-AE85E5EA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93" y="1233360"/>
            <a:ext cx="4320208" cy="452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2EFB72-75F1-4021-B645-9177C8D97503}"/>
              </a:ext>
            </a:extLst>
          </p:cNvPr>
          <p:cNvSpPr txBox="1"/>
          <p:nvPr/>
        </p:nvSpPr>
        <p:spPr>
          <a:xfrm>
            <a:off x="5747256" y="1703079"/>
            <a:ext cx="5711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latin typeface="Cambria" panose="02040503050406030204" pitchFamily="18" charset="0"/>
                <a:ea typeface="Cambria" panose="02040503050406030204" pitchFamily="18" charset="0"/>
              </a:rPr>
              <a:t>Resin </a:t>
            </a:r>
            <a:r>
              <a:rPr lang="en-MY" b="1" dirty="0" err="1"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lang="en-MY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sebahagian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daripada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meluas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kerana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sifat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pelekat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mereka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kuat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ketangguhan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bahagian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biasa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mengandungi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pemangkin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agen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pengawetan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penguat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dan /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aditif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lain. Mana-mana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sendiri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boleh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menyebabkan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dermatitis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merengsa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dan /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alergi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. Resin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sembuh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gabungan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sepenuhnya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mengeras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mestilah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menjengkelkan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" panose="02040503050406030204" pitchFamily="18" charset="0"/>
              </a:rPr>
              <a:t>peka</a:t>
            </a: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58848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9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" y="-10800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LANGKAH PENCEGAHAN DERMATITIS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ermatitis prevention">
            <a:extLst>
              <a:ext uri="{FF2B5EF4-FFF2-40B4-BE49-F238E27FC236}">
                <a16:creationId xmlns:a16="http://schemas.microsoft.com/office/drawing/2014/main" id="{CF59985E-1759-4F95-8F01-028A61119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57" y="1446716"/>
            <a:ext cx="2897582" cy="21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53798-C972-45E3-96DD-D40850CE7A4F}"/>
              </a:ext>
            </a:extLst>
          </p:cNvPr>
          <p:cNvSpPr txBox="1"/>
          <p:nvPr/>
        </p:nvSpPr>
        <p:spPr>
          <a:xfrm>
            <a:off x="1179444" y="3797545"/>
            <a:ext cx="3710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membersihkan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kulit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bersentuhan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alergen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perengsa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bilas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kulit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terkena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suam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emolien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secepat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mungkin</a:t>
            </a:r>
            <a:endParaRPr lang="en-MY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63A56-11A2-4536-A0AE-E5A45D9C3C4D}"/>
              </a:ext>
            </a:extLst>
          </p:cNvPr>
          <p:cNvSpPr txBox="1"/>
          <p:nvPr/>
        </p:nvSpPr>
        <p:spPr>
          <a:xfrm>
            <a:off x="6580119" y="3797545"/>
            <a:ext cx="42693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sarung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tangan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melindungi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tangan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bawa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mereka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kali dan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lagi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kerana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berpeluh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boleh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gejala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teruk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mungkin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mendapati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berguna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memakai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sarung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tangan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kapas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sarung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tangan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getah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getah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juga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menjengkelkan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endParaRPr lang="en-MY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32" name="Picture 8" descr="Image result for cotton gloves">
            <a:extLst>
              <a:ext uri="{FF2B5EF4-FFF2-40B4-BE49-F238E27FC236}">
                <a16:creationId xmlns:a16="http://schemas.microsoft.com/office/drawing/2014/main" id="{C38C5A51-D499-4D90-80C1-E8E15D07B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74" y="1391175"/>
            <a:ext cx="2897582" cy="21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3273</TotalTime>
  <Words>575</Words>
  <Application>Microsoft Office PowerPoint</Application>
  <PresentationFormat>Widescreen</PresentationFormat>
  <Paragraphs>71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PowerPoint Presentation</vt:lpstr>
      <vt:lpstr> CONTOH PERENGSA DAN ALERGIK   </vt:lpstr>
      <vt:lpstr>  CONTOH PUNCA BERLAKUNYA JERAWAT BERDASARKAN PEKERJAAN  </vt:lpstr>
      <vt:lpstr>  JENIS-JENIS KHUSUS PERENGSA - FOTOTOKSIK  </vt:lpstr>
      <vt:lpstr> JENIS-JENIS KHUSUS PERENGSA – SIMEN TERBAKAR &amp; FIBERGLASS DERMATITIS</vt:lpstr>
      <vt:lpstr>JENIS-JENIS KHUSUS PERENGSA – PERUBAHAN PIGMENT</vt:lpstr>
      <vt:lpstr>JENIS-JENIS KHUSUS ALERGIK – FOTOALERGIK </vt:lpstr>
      <vt:lpstr>JENIS-JENIS KHUSUS ALERGIK - EPOXY RESIN DERMATITIS</vt:lpstr>
      <vt:lpstr>LANGKAH PENCEGAHAN DERMATITIS</vt:lpstr>
      <vt:lpstr>LANGKAH PENCEGAHAN DERMATITIS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AcerKSSB2</dc:creator>
  <cp:lastModifiedBy>Leno</cp:lastModifiedBy>
  <cp:revision>146</cp:revision>
  <cp:lastPrinted>2016-06-24T04:19:21Z</cp:lastPrinted>
  <dcterms:created xsi:type="dcterms:W3CDTF">2016-06-23T08:55:35Z</dcterms:created>
  <dcterms:modified xsi:type="dcterms:W3CDTF">2018-09-03T00:54:16Z</dcterms:modified>
</cp:coreProperties>
</file>